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63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3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17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318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35827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09873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51719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295899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5753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888364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715437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0789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71059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05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13781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81635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83990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29804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98446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20820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E000EB-128A-4FD9-B8FD-E58090719738}" type="datetimeFigureOut">
              <a:rPr lang="hu-HU" smtClean="0"/>
              <a:t>2025. 03. 23.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944257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cím 2">
            <a:extLst>
              <a:ext uri="{FF2B5EF4-FFF2-40B4-BE49-F238E27FC236}">
                <a16:creationId xmlns:a16="http://schemas.microsoft.com/office/drawing/2014/main" id="{AC77DA40-F8CF-79B0-DAD2-771D5CC3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0432" y="3602038"/>
            <a:ext cx="9144000" cy="649922"/>
          </a:xfrm>
        </p:spPr>
        <p:txBody>
          <a:bodyPr>
            <a:normAutofit/>
          </a:bodyPr>
          <a:lstStyle/>
          <a:p>
            <a:r>
              <a:rPr lang="hu-HU" sz="2000" dirty="0">
                <a:solidFill>
                  <a:schemeClr val="tx1"/>
                </a:solidFill>
              </a:rPr>
              <a:t>Kardos Zoltán</a:t>
            </a:r>
          </a:p>
        </p:txBody>
      </p:sp>
      <p:sp>
        <p:nvSpPr>
          <p:cNvPr id="5" name="Szövegdoboz 4">
            <a:extLst>
              <a:ext uri="{FF2B5EF4-FFF2-40B4-BE49-F238E27FC236}">
                <a16:creationId xmlns:a16="http://schemas.microsoft.com/office/drawing/2014/main" id="{A1BE50EF-3A6D-761D-4D03-E0F21A29FA55}"/>
              </a:ext>
            </a:extLst>
          </p:cNvPr>
          <p:cNvSpPr txBox="1"/>
          <p:nvPr/>
        </p:nvSpPr>
        <p:spPr>
          <a:xfrm>
            <a:off x="1170432" y="2771041"/>
            <a:ext cx="72603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hu-HU" sz="4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 panose="020B0502020202020204"/>
                <a:ea typeface="+mn-ea"/>
                <a:cs typeface="+mn-cs"/>
              </a:rPr>
              <a:t>Frontend és design</a:t>
            </a:r>
          </a:p>
        </p:txBody>
      </p:sp>
    </p:spTree>
    <p:extLst>
      <p:ext uri="{BB962C8B-B14F-4D97-AF65-F5344CB8AC3E}">
        <p14:creationId xmlns:p14="http://schemas.microsoft.com/office/powerpoint/2010/main" val="34964252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artalom helye 2">
            <a:extLst>
              <a:ext uri="{FF2B5EF4-FFF2-40B4-BE49-F238E27FC236}">
                <a16:creationId xmlns:a16="http://schemas.microsoft.com/office/drawing/2014/main" id="{98210B24-CB06-370B-15C8-85D5BC9FE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Részei:</a:t>
            </a:r>
          </a:p>
          <a:p>
            <a:r>
              <a:rPr lang="hu-HU" dirty="0"/>
              <a:t>Honlap létrehozása</a:t>
            </a:r>
          </a:p>
          <a:p>
            <a:r>
              <a:rPr lang="hu-HU" dirty="0"/>
              <a:t>Design megtervezése</a:t>
            </a:r>
          </a:p>
          <a:p>
            <a:r>
              <a:rPr lang="hu-HU" dirty="0"/>
              <a:t>Menüstruktúra</a:t>
            </a:r>
          </a:p>
          <a:p>
            <a:r>
              <a:rPr lang="hu-HU" dirty="0"/>
              <a:t>Tárhelymenedzsment</a:t>
            </a:r>
          </a:p>
          <a:p>
            <a:r>
              <a:rPr lang="hu-HU" dirty="0"/>
              <a:t>Integráció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58777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415B0BC-E9B7-9762-A51C-CB01688B1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Eszközrendszer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2BFC73D-B54B-C298-905E-89FB153F9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Html</a:t>
            </a:r>
            <a:endParaRPr lang="hu-HU" dirty="0"/>
          </a:p>
          <a:p>
            <a:r>
              <a:rPr lang="hu-HU" dirty="0" err="1"/>
              <a:t>Javascript</a:t>
            </a:r>
            <a:endParaRPr lang="hu-HU" dirty="0"/>
          </a:p>
          <a:p>
            <a:r>
              <a:rPr lang="hu-HU" dirty="0" err="1"/>
              <a:t>Bootstrap</a:t>
            </a:r>
            <a:endParaRPr lang="hu-HU" dirty="0"/>
          </a:p>
          <a:p>
            <a:r>
              <a:rPr lang="hu-HU" dirty="0"/>
              <a:t>Kommunikáció: Rest API GET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D5F49659-3F93-0D40-D585-1EFE5A1BB8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857" y="275771"/>
            <a:ext cx="3153229" cy="3153229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A5B6EE1F-CF41-74F4-A859-1C05DCD99E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5086" y="368903"/>
            <a:ext cx="3153230" cy="3153230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6DD57D21-0C72-7EF1-69DA-C71C3EC2F8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6427" y="2370668"/>
            <a:ext cx="4463143" cy="4463143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5C9E1D30-A34E-CE29-A7C6-FB4A38DA6A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6702" y="3046789"/>
            <a:ext cx="2881086" cy="2881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644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32B2FC1-7759-DAA2-E871-DEFFA8D0D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Html</a:t>
            </a:r>
            <a:r>
              <a:rPr lang="hu-HU" dirty="0"/>
              <a:t> oldalak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19C1A33-9D74-3E52-9559-EA3822F06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Diagram</a:t>
            </a:r>
          </a:p>
          <a:p>
            <a:r>
              <a:rPr lang="hu-HU" dirty="0"/>
              <a:t>Küldő</a:t>
            </a:r>
          </a:p>
          <a:p>
            <a:r>
              <a:rPr lang="hu-HU" dirty="0"/>
              <a:t>Váltó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28EFADD-D472-6A00-B757-54CB80B41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262" y="975199"/>
            <a:ext cx="6737944" cy="234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461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D502013-47E8-76FA-379F-49BADD161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Javascript</a:t>
            </a:r>
            <a:r>
              <a:rPr lang="hu-HU" dirty="0"/>
              <a:t> és </a:t>
            </a:r>
            <a:r>
              <a:rPr lang="hu-HU" dirty="0" err="1"/>
              <a:t>Css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AE8EAD1-0222-247A-3338-5AD0C652A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137" y="322943"/>
            <a:ext cx="6074666" cy="3614738"/>
          </a:xfrm>
        </p:spPr>
      </p:pic>
    </p:spTree>
    <p:extLst>
      <p:ext uri="{BB962C8B-B14F-4D97-AF65-F5344CB8AC3E}">
        <p14:creationId xmlns:p14="http://schemas.microsoft.com/office/powerpoint/2010/main" val="14545912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96E177-3848-7E06-CACF-7424EB3D9C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487332"/>
            <a:ext cx="2697617" cy="1507067"/>
          </a:xfrm>
        </p:spPr>
        <p:txBody>
          <a:bodyPr/>
          <a:lstStyle/>
          <a:p>
            <a:r>
              <a:rPr lang="hu-HU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7D43A6F-6580-BA2D-C544-B6F0D0EA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Python 3.13.1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 err="1">
                <a:solidFill>
                  <a:srgbClr val="1F2328"/>
                </a:solidFill>
                <a:effectLst/>
                <a:latin typeface="-apple-system"/>
              </a:rPr>
              <a:t>Pandas</a:t>
            </a: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 2.2.3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 err="1">
                <a:solidFill>
                  <a:srgbClr val="1F2328"/>
                </a:solidFill>
                <a:effectLst/>
                <a:latin typeface="-apple-system"/>
              </a:rPr>
              <a:t>OpenPyXL</a:t>
            </a: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 3.1.5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 err="1">
                <a:solidFill>
                  <a:srgbClr val="1F2328"/>
                </a:solidFill>
                <a:effectLst/>
                <a:latin typeface="-apple-system"/>
              </a:rPr>
              <a:t>Django</a:t>
            </a: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 5.1.2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Docker 4.37.1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 err="1">
                <a:solidFill>
                  <a:srgbClr val="1F2328"/>
                </a:solidFill>
                <a:effectLst/>
                <a:latin typeface="-apple-system"/>
              </a:rPr>
              <a:t>Bootstrap</a:t>
            </a: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 5.3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58EAD06-FC7B-EDB8-1BA1-9E26CCEA3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862" y="703943"/>
            <a:ext cx="1943100" cy="1828800"/>
          </a:xfrm>
          <a:prstGeom prst="rect">
            <a:avLst/>
          </a:prstGeom>
        </p:spPr>
      </p:pic>
      <p:pic>
        <p:nvPicPr>
          <p:cNvPr id="7" name="Kép 6">
            <a:extLst>
              <a:ext uri="{FF2B5EF4-FFF2-40B4-BE49-F238E27FC236}">
                <a16:creationId xmlns:a16="http://schemas.microsoft.com/office/drawing/2014/main" id="{CD936694-8C00-BC3B-379A-C1E6C139CA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219" y="685800"/>
            <a:ext cx="2336393" cy="2336393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48DAAC7F-2B4B-248A-4690-8CFAE421E0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2788" y="703943"/>
            <a:ext cx="1905000" cy="1905000"/>
          </a:xfrm>
          <a:prstGeom prst="rect">
            <a:avLst/>
          </a:prstGeom>
        </p:spPr>
      </p:pic>
      <p:pic>
        <p:nvPicPr>
          <p:cNvPr id="11" name="Kép 10">
            <a:extLst>
              <a:ext uri="{FF2B5EF4-FFF2-40B4-BE49-F238E27FC236}">
                <a16:creationId xmlns:a16="http://schemas.microsoft.com/office/drawing/2014/main" id="{E90AC507-F82F-C08A-4472-9D5225F6510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5299" y="3147953"/>
            <a:ext cx="2137663" cy="2137663"/>
          </a:xfrm>
          <a:prstGeom prst="rect">
            <a:avLst/>
          </a:prstGeom>
        </p:spPr>
      </p:pic>
      <p:pic>
        <p:nvPicPr>
          <p:cNvPr id="13" name="Kép 12">
            <a:extLst>
              <a:ext uri="{FF2B5EF4-FFF2-40B4-BE49-F238E27FC236}">
                <a16:creationId xmlns:a16="http://schemas.microsoft.com/office/drawing/2014/main" id="{3A20E162-7527-DB9E-C166-2396045380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219" y="3251515"/>
            <a:ext cx="2336394" cy="2099104"/>
          </a:xfrm>
          <a:prstGeom prst="rect">
            <a:avLst/>
          </a:prstGeom>
        </p:spPr>
      </p:pic>
      <p:pic>
        <p:nvPicPr>
          <p:cNvPr id="15" name="Kép 14">
            <a:extLst>
              <a:ext uri="{FF2B5EF4-FFF2-40B4-BE49-F238E27FC236}">
                <a16:creationId xmlns:a16="http://schemas.microsoft.com/office/drawing/2014/main" id="{AC5AE54F-03DE-B0A2-DD6C-5D56C48013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4049" y="2673087"/>
            <a:ext cx="3255960" cy="3255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5012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E1CCC95-AE87-9719-71B1-AB1735E1E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kész honlap</a:t>
            </a:r>
          </a:p>
        </p:txBody>
      </p:sp>
      <p:pic>
        <p:nvPicPr>
          <p:cNvPr id="5" name="Pénzváltóprojekt">
            <a:hlinkClick r:id="" action="ppaction://media"/>
            <a:extLst>
              <a:ext uri="{FF2B5EF4-FFF2-40B4-BE49-F238E27FC236}">
                <a16:creationId xmlns:a16="http://schemas.microsoft.com/office/drawing/2014/main" id="{0CACA7D0-AC3C-D516-9C50-C183476EAE3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7627" y="563299"/>
            <a:ext cx="6426200" cy="3614738"/>
          </a:xfrm>
        </p:spPr>
      </p:pic>
    </p:spTree>
    <p:extLst>
      <p:ext uri="{BB962C8B-B14F-4D97-AF65-F5344CB8AC3E}">
        <p14:creationId xmlns:p14="http://schemas.microsoft.com/office/powerpoint/2010/main" val="75105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506"/>
    </mc:Choice>
    <mc:Fallback xmlns="">
      <p:transition spd="slow" advTm="216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4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zelet">
  <a:themeElements>
    <a:clrScheme name="Szelet">
      <a:dk1>
        <a:sysClr val="windowText" lastClr="000000"/>
      </a:dk1>
      <a:lt1>
        <a:sysClr val="window" lastClr="CF9E9E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zele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zele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113</TotalTime>
  <Words>47</Words>
  <Application>Microsoft Office PowerPoint</Application>
  <PresentationFormat>Szélesvásznú</PresentationFormat>
  <Paragraphs>26</Paragraphs>
  <Slides>7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7</vt:i4>
      </vt:variant>
    </vt:vector>
  </HeadingPairs>
  <TitlesOfParts>
    <vt:vector size="12" baseType="lpstr">
      <vt:lpstr>-apple-system</vt:lpstr>
      <vt:lpstr>Arial</vt:lpstr>
      <vt:lpstr>Century Gothic</vt:lpstr>
      <vt:lpstr>Wingdings 3</vt:lpstr>
      <vt:lpstr>Szelet</vt:lpstr>
      <vt:lpstr>PowerPoint-bemutató</vt:lpstr>
      <vt:lpstr>PowerPoint-bemutató</vt:lpstr>
      <vt:lpstr>Eszközrendszer</vt:lpstr>
      <vt:lpstr>Html oldalak</vt:lpstr>
      <vt:lpstr>Javascript és Css</vt:lpstr>
      <vt:lpstr>Eszközök</vt:lpstr>
      <vt:lpstr>A kész honlap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Sándorné Tóth</dc:creator>
  <cp:lastModifiedBy>Sándorné Tóth</cp:lastModifiedBy>
  <cp:revision>7</cp:revision>
  <dcterms:created xsi:type="dcterms:W3CDTF">2025-03-19T14:14:26Z</dcterms:created>
  <dcterms:modified xsi:type="dcterms:W3CDTF">2025-03-23T12:12:25Z</dcterms:modified>
</cp:coreProperties>
</file>

<file path=docProps/thumbnail.jpeg>
</file>